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8" r:id="rId1"/>
  </p:sldMasterIdLst>
  <p:notesMasterIdLst>
    <p:notesMasterId r:id="rId55"/>
  </p:notesMasterIdLst>
  <p:sldIdLst>
    <p:sldId id="256" r:id="rId2"/>
    <p:sldId id="257" r:id="rId3"/>
    <p:sldId id="283" r:id="rId4"/>
    <p:sldId id="258" r:id="rId5"/>
    <p:sldId id="284" r:id="rId6"/>
    <p:sldId id="259" r:id="rId7"/>
    <p:sldId id="285" r:id="rId8"/>
    <p:sldId id="260" r:id="rId9"/>
    <p:sldId id="286" r:id="rId10"/>
    <p:sldId id="261" r:id="rId11"/>
    <p:sldId id="287" r:id="rId12"/>
    <p:sldId id="262" r:id="rId13"/>
    <p:sldId id="288" r:id="rId14"/>
    <p:sldId id="263" r:id="rId15"/>
    <p:sldId id="289" r:id="rId16"/>
    <p:sldId id="264" r:id="rId17"/>
    <p:sldId id="290" r:id="rId18"/>
    <p:sldId id="265" r:id="rId19"/>
    <p:sldId id="291" r:id="rId20"/>
    <p:sldId id="266" r:id="rId21"/>
    <p:sldId id="292" r:id="rId22"/>
    <p:sldId id="267" r:id="rId23"/>
    <p:sldId id="293" r:id="rId24"/>
    <p:sldId id="268" r:id="rId25"/>
    <p:sldId id="294" r:id="rId26"/>
    <p:sldId id="269" r:id="rId27"/>
    <p:sldId id="295" r:id="rId28"/>
    <p:sldId id="270" r:id="rId29"/>
    <p:sldId id="296" r:id="rId30"/>
    <p:sldId id="271" r:id="rId31"/>
    <p:sldId id="297" r:id="rId32"/>
    <p:sldId id="272" r:id="rId33"/>
    <p:sldId id="298" r:id="rId34"/>
    <p:sldId id="273" r:id="rId35"/>
    <p:sldId id="300" r:id="rId36"/>
    <p:sldId id="274" r:id="rId37"/>
    <p:sldId id="301" r:id="rId38"/>
    <p:sldId id="275" r:id="rId39"/>
    <p:sldId id="302" r:id="rId40"/>
    <p:sldId id="276" r:id="rId41"/>
    <p:sldId id="303" r:id="rId42"/>
    <p:sldId id="277" r:id="rId43"/>
    <p:sldId id="304" r:id="rId44"/>
    <p:sldId id="279" r:id="rId45"/>
    <p:sldId id="305" r:id="rId46"/>
    <p:sldId id="280" r:id="rId47"/>
    <p:sldId id="306" r:id="rId48"/>
    <p:sldId id="281" r:id="rId49"/>
    <p:sldId id="307" r:id="rId50"/>
    <p:sldId id="282" r:id="rId51"/>
    <p:sldId id="308" r:id="rId52"/>
    <p:sldId id="309" r:id="rId53"/>
    <p:sldId id="310" r:id="rId5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044"/>
    <a:srgbClr val="FF9FE4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4" autoAdjust="0"/>
    <p:restoredTop sz="91005" autoAdjust="0"/>
  </p:normalViewPr>
  <p:slideViewPr>
    <p:cSldViewPr>
      <p:cViewPr>
        <p:scale>
          <a:sx n="90" d="100"/>
          <a:sy n="90" d="100"/>
        </p:scale>
        <p:origin x="462" y="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AF852-BA06-1E4C-9C89-D03CD45B602D}" type="datetimeFigureOut">
              <a:rPr lang="en-US" smtClean="0"/>
              <a:pPr/>
              <a:t>4/24/2013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AA03F-5979-8B40-90BF-9284FA14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AA03F-5979-8B40-90BF-9284FA14F0B0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5FD202E-41BD-488F-9500-B5E6904C61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DFFF-10E2-4ECF-A0E5-29BF5CBC7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EB6D-A58A-4D04-A222-3A4EAAF6F8A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800E951-A226-46D0-A13B-6DD8B516DA9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AD4F15D-D438-4718-BA75-5556DE40A3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013FAC-9189-4F7F-B813-149BFC125D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6539-CCF5-46E7-A87C-60DA26E662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985F0-AF73-4C1E-AF4A-EC078CDED5F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FDA973-D4BA-44CB-A5D5-1C06A17116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E6F16-2193-47BA-AABE-37B6C8AF80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9300C2-85D0-4973-8C48-AF340AC3DE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BB2AE1-F44D-4329-AD85-690FCF7966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933F47-89DD-4F7C-9224-22F898802B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42.xml"/><Relationship Id="rId18" Type="http://schemas.openxmlformats.org/officeDocument/2006/relationships/slide" Target="slide16.xml"/><Relationship Id="rId26" Type="http://schemas.openxmlformats.org/officeDocument/2006/relationships/slide" Target="slide20.xml"/><Relationship Id="rId3" Type="http://schemas.openxmlformats.org/officeDocument/2006/relationships/slideLayout" Target="../slideLayouts/slideLayout12.xml"/><Relationship Id="rId21" Type="http://schemas.openxmlformats.org/officeDocument/2006/relationships/slide" Target="slide46.xml"/><Relationship Id="rId7" Type="http://schemas.openxmlformats.org/officeDocument/2006/relationships/slide" Target="slide6.xml"/><Relationship Id="rId12" Type="http://schemas.openxmlformats.org/officeDocument/2006/relationships/slide" Target="slide22.xml"/><Relationship Id="rId17" Type="http://schemas.openxmlformats.org/officeDocument/2006/relationships/slide" Target="slide44.xml"/><Relationship Id="rId25" Type="http://schemas.openxmlformats.org/officeDocument/2006/relationships/slide" Target="slide48.xml"/><Relationship Id="rId2" Type="http://schemas.openxmlformats.org/officeDocument/2006/relationships/tags" Target="../tags/tag1.xml"/><Relationship Id="rId16" Type="http://schemas.openxmlformats.org/officeDocument/2006/relationships/slide" Target="slide34.xml"/><Relationship Id="rId20" Type="http://schemas.openxmlformats.org/officeDocument/2006/relationships/slide" Target="slide36.xml"/><Relationship Id="rId29" Type="http://schemas.openxmlformats.org/officeDocument/2006/relationships/slide" Target="slide50.xml"/><Relationship Id="rId1" Type="http://schemas.openxmlformats.org/officeDocument/2006/relationships/vmlDrawing" Target="../drawings/vmlDrawing1.vml"/><Relationship Id="rId6" Type="http://schemas.openxmlformats.org/officeDocument/2006/relationships/slide" Target="slide4.xml"/><Relationship Id="rId11" Type="http://schemas.openxmlformats.org/officeDocument/2006/relationships/slide" Target="slide32.xml"/><Relationship Id="rId24" Type="http://schemas.openxmlformats.org/officeDocument/2006/relationships/slide" Target="slide38.xml"/><Relationship Id="rId5" Type="http://schemas.openxmlformats.org/officeDocument/2006/relationships/slide" Target="slide2.xml"/><Relationship Id="rId15" Type="http://schemas.openxmlformats.org/officeDocument/2006/relationships/slide" Target="slide24.xml"/><Relationship Id="rId23" Type="http://schemas.openxmlformats.org/officeDocument/2006/relationships/slide" Target="slide28.xml"/><Relationship Id="rId28" Type="http://schemas.openxmlformats.org/officeDocument/2006/relationships/slide" Target="slide40.xml"/><Relationship Id="rId10" Type="http://schemas.openxmlformats.org/officeDocument/2006/relationships/slide" Target="slide12.xml"/><Relationship Id="rId19" Type="http://schemas.openxmlformats.org/officeDocument/2006/relationships/slide" Target="slide26.xml"/><Relationship Id="rId4" Type="http://schemas.openxmlformats.org/officeDocument/2006/relationships/oleObject" Target="../embeddings/Microsoft_Office_Word_97_-_2003_Document1.doc"/><Relationship Id="rId9" Type="http://schemas.openxmlformats.org/officeDocument/2006/relationships/slide" Target="slide10.xml"/><Relationship Id="rId14" Type="http://schemas.openxmlformats.org/officeDocument/2006/relationships/slide" Target="slide14.xml"/><Relationship Id="rId22" Type="http://schemas.openxmlformats.org/officeDocument/2006/relationships/slide" Target="slide18.xml"/><Relationship Id="rId27" Type="http://schemas.openxmlformats.org/officeDocument/2006/relationships/slide" Target="slide30.xml"/><Relationship Id="rId30" Type="http://schemas.openxmlformats.org/officeDocument/2006/relationships/slide" Target="slide5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8000" dirty="0">
                <a:solidFill>
                  <a:schemeClr val="folHlink"/>
                </a:solidFill>
              </a:rPr>
              <a:t>Jeopardy</a:t>
            </a:r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823913" y="1597025"/>
          <a:ext cx="6837362" cy="4462463"/>
        </p:xfrm>
        <a:graphic>
          <a:graphicData uri="http://schemas.openxmlformats.org/presentationml/2006/ole">
            <p:oleObj spid="_x0000_s2051" name="Document" r:id="rId4" imgW="8309187" imgH="5422295" progId="Word.Document.8">
              <p:embed/>
            </p:oleObj>
          </a:graphicData>
        </a:graphic>
      </p:graphicFrame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143000" y="23622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5" action="ppaction://hlinksldjump"/>
              </a:rPr>
              <a:t>$100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143000" y="2971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6" action="ppaction://hlinksldjump"/>
              </a:rPr>
              <a:t>$200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143000" y="35814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7" action="ppaction://hlinksldjump"/>
              </a:rPr>
              <a:t>$300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066800" y="4191000"/>
            <a:ext cx="8771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8" action="ppaction://hlinksldjump"/>
              </a:rPr>
              <a:t> </a:t>
            </a:r>
            <a:r>
              <a:rPr lang="en-US" dirty="0">
                <a:solidFill>
                  <a:srgbClr val="0070C0"/>
                </a:solidFill>
                <a:hlinkClick r:id="rId8" action="ppaction://hlinksldjump"/>
              </a:rPr>
              <a:t>$</a:t>
            </a:r>
            <a:r>
              <a:rPr lang="en-US" dirty="0" smtClean="0">
                <a:solidFill>
                  <a:srgbClr val="0070C0"/>
                </a:solidFill>
                <a:hlinkClick r:id="rId8" action="ppaction://hlinksldjump"/>
              </a:rPr>
              <a:t>400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143000" y="4876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9" action="ppaction://hlinksldjump"/>
              </a:rPr>
              <a:t>$500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362200" y="23622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hlinkClick r:id="rId10" action="ppaction://hlinksldjump"/>
              </a:rPr>
              <a:t>$100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4953000" y="23622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1" action="ppaction://hlinksldjump"/>
              </a:rPr>
              <a:t>$100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3581400" y="23622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2" action="ppaction://hlinksldjump"/>
              </a:rPr>
              <a:t>$100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6400800" y="23622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3" action="ppaction://hlinksldjump"/>
              </a:rPr>
              <a:t>$100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2362200" y="2971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4" action="ppaction://hlinksldjump"/>
              </a:rPr>
              <a:t>$200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3581400" y="2971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5" action="ppaction://hlinksldjump"/>
              </a:rPr>
              <a:t>$200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4953000" y="2971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6" action="ppaction://hlinksldjump"/>
              </a:rPr>
              <a:t>$200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400800" y="2971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7" action="ppaction://hlinksldjump"/>
              </a:rPr>
              <a:t>$200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2362200" y="35814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8" action="ppaction://hlinksldjump"/>
              </a:rPr>
              <a:t>$300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3581400" y="35814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19" action="ppaction://hlinksldjump"/>
              </a:rPr>
              <a:t>$300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4953000" y="35814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0" action="ppaction://hlinksldjump"/>
              </a:rPr>
              <a:t>$300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6400800" y="35814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1" action="ppaction://hlinksldjump"/>
              </a:rPr>
              <a:t>$300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362200" y="41910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2" action="ppaction://hlinksldjump"/>
              </a:rPr>
              <a:t>$400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3581400" y="41910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3" action="ppaction://hlinksldjump"/>
              </a:rPr>
              <a:t>$400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4953000" y="41910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4" action="ppaction://hlinksldjump"/>
              </a:rPr>
              <a:t>$400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6400800" y="41910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5" action="ppaction://hlinksldjump"/>
              </a:rPr>
              <a:t>$400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2362200" y="4876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6" action="ppaction://hlinksldjump"/>
              </a:rPr>
              <a:t>$500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3581400" y="4876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7" action="ppaction://hlinksldjump"/>
              </a:rPr>
              <a:t>$500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4953000" y="4876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8" action="ppaction://hlinksldjump"/>
              </a:rPr>
              <a:t>$500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6400800" y="4876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hlinkClick r:id="rId29" action="ppaction://hlinksldjump"/>
              </a:rPr>
              <a:t>$500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6765925" y="6324600"/>
            <a:ext cx="1995488" cy="466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30" action="ppaction://hlinksldjump"/>
              </a:rPr>
              <a:t>Final Jeopardy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7696200" y="1600200"/>
            <a:ext cx="0" cy="3810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43000" y="57912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 Camino, </a:t>
            </a:r>
            <a:r>
              <a:rPr lang="en-US" dirty="0" err="1" smtClean="0"/>
              <a:t>Capítulo</a:t>
            </a:r>
            <a:r>
              <a:rPr lang="en-US" dirty="0" smtClean="0"/>
              <a:t> 8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Traducir al espanol $500</a:t>
            </a:r>
            <a:endParaRPr lang="en-US" sz="4400" dirty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6781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I am really hungry.  I would like to order a milkshake, steak, and potato chips.  For the vegetable I want corn.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$500 Respuesta</a:t>
            </a:r>
            <a:endParaRPr lang="en-US" sz="4400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38201" y="1676400"/>
            <a:ext cx="6934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err="1" smtClean="0"/>
              <a:t>Tengo</a:t>
            </a:r>
            <a:r>
              <a:rPr lang="en-US" sz="4000" dirty="0" smtClean="0"/>
              <a:t> mucho </a:t>
            </a:r>
            <a:r>
              <a:rPr lang="en-US" sz="4000" dirty="0" err="1" smtClean="0"/>
              <a:t>hambre</a:t>
            </a:r>
            <a:r>
              <a:rPr lang="en-US" sz="4000" dirty="0" smtClean="0"/>
              <a:t>.  </a:t>
            </a:r>
            <a:r>
              <a:rPr lang="en-US" sz="4000" dirty="0" err="1" smtClean="0"/>
              <a:t>Quisiera</a:t>
            </a:r>
            <a:r>
              <a:rPr lang="en-US" sz="4000" dirty="0" smtClean="0"/>
              <a:t> </a:t>
            </a:r>
            <a:r>
              <a:rPr lang="en-US" sz="4000" dirty="0" err="1" smtClean="0"/>
              <a:t>pedir</a:t>
            </a:r>
            <a:r>
              <a:rPr lang="en-US" sz="4000" dirty="0" smtClean="0"/>
              <a:t> un </a:t>
            </a:r>
            <a:r>
              <a:rPr lang="en-US" sz="4000" dirty="0" err="1" smtClean="0"/>
              <a:t>batido</a:t>
            </a:r>
            <a:r>
              <a:rPr lang="en-US" sz="4000" dirty="0" smtClean="0"/>
              <a:t>, el </a:t>
            </a:r>
            <a:r>
              <a:rPr lang="en-US" sz="4000" dirty="0" err="1" smtClean="0"/>
              <a:t>bistec</a:t>
            </a:r>
            <a:r>
              <a:rPr lang="en-US" sz="4000" dirty="0" smtClean="0"/>
              <a:t>, y </a:t>
            </a:r>
            <a:r>
              <a:rPr lang="en-US" sz="4000" dirty="0" err="1" smtClean="0"/>
              <a:t>las</a:t>
            </a:r>
            <a:r>
              <a:rPr lang="en-US" sz="4000" dirty="0" smtClean="0"/>
              <a:t> </a:t>
            </a:r>
            <a:r>
              <a:rPr lang="en-US" sz="4000" dirty="0" err="1" smtClean="0"/>
              <a:t>papitas</a:t>
            </a:r>
            <a:r>
              <a:rPr lang="en-US" sz="4000" dirty="0" smtClean="0"/>
              <a:t>.  Para la </a:t>
            </a:r>
            <a:r>
              <a:rPr lang="en-US" sz="4000" dirty="0" err="1" smtClean="0"/>
              <a:t>legumbre</a:t>
            </a:r>
            <a:r>
              <a:rPr lang="en-US" sz="4000" dirty="0" smtClean="0"/>
              <a:t>, </a:t>
            </a:r>
            <a:r>
              <a:rPr lang="en-US" sz="4000" dirty="0" err="1" smtClean="0"/>
              <a:t>quiero</a:t>
            </a:r>
            <a:r>
              <a:rPr lang="en-US" sz="4000" dirty="0" smtClean="0"/>
              <a:t> el </a:t>
            </a:r>
            <a:r>
              <a:rPr lang="en-US" sz="4000" dirty="0" err="1" smtClean="0"/>
              <a:t>maiz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51054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Traducir al ingles $100</a:t>
            </a:r>
            <a:endParaRPr lang="en-US" sz="4400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95400" y="1905000"/>
            <a:ext cx="42594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Quieren</a:t>
            </a:r>
            <a:r>
              <a:rPr lang="en-US" sz="4000" dirty="0" smtClean="0"/>
              <a:t> </a:t>
            </a:r>
            <a:r>
              <a:rPr lang="en-US" sz="4000" dirty="0" err="1" smtClean="0"/>
              <a:t>algo</a:t>
            </a:r>
            <a:r>
              <a:rPr lang="en-US" sz="4000" dirty="0" smtClean="0"/>
              <a:t> </a:t>
            </a:r>
            <a:r>
              <a:rPr lang="en-US" sz="4000" dirty="0" err="1" smtClean="0"/>
              <a:t>más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100 Respuesta</a:t>
            </a:r>
            <a:endParaRPr lang="en-US" sz="4400" dirty="0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371600" y="1981200"/>
            <a:ext cx="59121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smtClean="0"/>
              <a:t>Do you want anything else?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3429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Traducir al ingles $200</a:t>
            </a:r>
            <a:endParaRPr lang="en-US" sz="4400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14400" y="2209800"/>
            <a:ext cx="7162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¡</a:t>
            </a:r>
            <a:r>
              <a:rPr lang="en-US" sz="4000" dirty="0" err="1" smtClean="0"/>
              <a:t>Que</a:t>
            </a:r>
            <a:r>
              <a:rPr lang="en-US" sz="4000" dirty="0" smtClean="0"/>
              <a:t>́ </a:t>
            </a:r>
            <a:r>
              <a:rPr lang="en-US" sz="4000" dirty="0" err="1" smtClean="0"/>
              <a:t>rico</a:t>
            </a:r>
            <a:r>
              <a:rPr lang="en-US" sz="4000" dirty="0" smtClean="0"/>
              <a:t> </a:t>
            </a:r>
            <a:r>
              <a:rPr lang="en-US" sz="4000" dirty="0" err="1" smtClean="0"/>
              <a:t>esta</a:t>
            </a:r>
            <a:r>
              <a:rPr lang="en-US" sz="4000" dirty="0" smtClean="0"/>
              <a:t>́ la carne!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200 Respuesta</a:t>
            </a:r>
            <a:endParaRPr lang="en-US" sz="4400" dirty="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990600" y="1905000"/>
            <a:ext cx="8001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The meat tastes delicious!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37338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Traducir al ingles $300</a:t>
            </a:r>
            <a:endParaRPr lang="en-US" sz="4400" dirty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19200" y="1828800"/>
            <a:ext cx="6096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Por lo general, como un </a:t>
            </a:r>
            <a:r>
              <a:rPr lang="en-US" sz="4000" dirty="0" err="1" smtClean="0"/>
              <a:t>sándwich</a:t>
            </a:r>
            <a:r>
              <a:rPr lang="en-US" sz="4000" dirty="0" smtClean="0"/>
              <a:t> de </a:t>
            </a:r>
            <a:r>
              <a:rPr lang="en-US" sz="4000" dirty="0" err="1" smtClean="0"/>
              <a:t>crema</a:t>
            </a:r>
            <a:r>
              <a:rPr lang="en-US" sz="4000" dirty="0" smtClean="0"/>
              <a:t> de </a:t>
            </a:r>
            <a:r>
              <a:rPr lang="en-US" sz="4000" dirty="0" err="1" smtClean="0"/>
              <a:t>maní</a:t>
            </a:r>
            <a:r>
              <a:rPr lang="en-US" sz="4000" dirty="0" smtClean="0"/>
              <a:t> y </a:t>
            </a:r>
            <a:r>
              <a:rPr lang="en-US" sz="4000" dirty="0" err="1" smtClean="0"/>
              <a:t>jalea</a:t>
            </a:r>
            <a:r>
              <a:rPr lang="en-US" sz="4000" dirty="0" smtClean="0"/>
              <a:t> </a:t>
            </a:r>
            <a:r>
              <a:rPr lang="en-US" sz="4000" dirty="0" err="1" smtClean="0"/>
              <a:t>para</a:t>
            </a:r>
            <a:r>
              <a:rPr lang="en-US" sz="4000" dirty="0" smtClean="0"/>
              <a:t> el </a:t>
            </a:r>
            <a:r>
              <a:rPr lang="en-US" sz="4000" dirty="0" err="1" smtClean="0"/>
              <a:t>almuerzo</a:t>
            </a:r>
            <a:r>
              <a:rPr lang="en-US" sz="4000" dirty="0" smtClean="0"/>
              <a:t>, </a:t>
            </a:r>
            <a:r>
              <a:rPr lang="en-US" sz="4000" dirty="0" err="1" smtClean="0"/>
              <a:t>también</a:t>
            </a:r>
            <a:r>
              <a:rPr lang="en-US" sz="4000" dirty="0" smtClean="0"/>
              <a:t> un </a:t>
            </a:r>
            <a:r>
              <a:rPr lang="en-US" sz="4000" dirty="0" err="1" smtClean="0"/>
              <a:t>plátano</a:t>
            </a:r>
            <a:r>
              <a:rPr lang="en-US" sz="4000" dirty="0" smtClean="0"/>
              <a:t>.  Y </a:t>
            </a:r>
            <a:r>
              <a:rPr lang="en-US" sz="4000" dirty="0" err="1" smtClean="0"/>
              <a:t>tomo</a:t>
            </a:r>
            <a:r>
              <a:rPr lang="en-US" sz="4000" dirty="0" smtClean="0"/>
              <a:t> un </a:t>
            </a:r>
            <a:r>
              <a:rPr lang="en-US" sz="4000" dirty="0" err="1" smtClean="0"/>
              <a:t>vaso</a:t>
            </a:r>
            <a:r>
              <a:rPr lang="en-US" sz="4000" dirty="0" smtClean="0"/>
              <a:t> de </a:t>
            </a:r>
            <a:r>
              <a:rPr lang="en-US" sz="4000" dirty="0" err="1" smtClean="0"/>
              <a:t>limonada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300 Respuesta</a:t>
            </a:r>
            <a:endParaRPr lang="en-US" sz="4400" dirty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143000" y="2057400"/>
            <a:ext cx="632459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Usually, I have a peanut butter and jelly sandwich for lunch, also a banana.  And, I drink a glass of lemonade.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4648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Traducir al ingles $400 </a:t>
            </a:r>
            <a:endParaRPr lang="en-US" sz="44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04800" y="2057400"/>
            <a:ext cx="7620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err="1" smtClean="0"/>
              <a:t>Camarera</a:t>
            </a:r>
            <a:r>
              <a:rPr lang="en-US" sz="4000" dirty="0" smtClean="0"/>
              <a:t>, </a:t>
            </a:r>
            <a:r>
              <a:rPr lang="en-US" sz="4000" dirty="0" err="1" smtClean="0"/>
              <a:t>este</a:t>
            </a:r>
            <a:r>
              <a:rPr lang="en-US" sz="4000" dirty="0" smtClean="0"/>
              <a:t> </a:t>
            </a:r>
            <a:r>
              <a:rPr lang="en-US" sz="4000" dirty="0" err="1" smtClean="0"/>
              <a:t>plato</a:t>
            </a:r>
            <a:r>
              <a:rPr lang="en-US" sz="4000" dirty="0" smtClean="0"/>
              <a:t> </a:t>
            </a:r>
            <a:r>
              <a:rPr lang="en-US" sz="4000" dirty="0" err="1" smtClean="0"/>
              <a:t>está</a:t>
            </a:r>
            <a:r>
              <a:rPr lang="en-US" sz="4000" dirty="0" smtClean="0"/>
              <a:t> </a:t>
            </a:r>
            <a:r>
              <a:rPr lang="en-US" sz="4000" dirty="0" err="1" smtClean="0"/>
              <a:t>sucio</a:t>
            </a:r>
            <a:r>
              <a:rPr lang="en-US" sz="4000" dirty="0" smtClean="0"/>
              <a:t>.  ¿Me </a:t>
            </a:r>
            <a:r>
              <a:rPr lang="en-US" sz="4000" dirty="0" err="1" smtClean="0"/>
              <a:t>puede</a:t>
            </a:r>
            <a:r>
              <a:rPr lang="en-US" sz="4000" dirty="0" smtClean="0"/>
              <a:t> </a:t>
            </a:r>
            <a:r>
              <a:rPr lang="en-US" sz="4000" dirty="0" err="1" smtClean="0"/>
              <a:t>traer</a:t>
            </a:r>
            <a:r>
              <a:rPr lang="en-US" sz="4000" dirty="0" smtClean="0"/>
              <a:t> un </a:t>
            </a:r>
            <a:r>
              <a:rPr lang="en-US" sz="4000" dirty="0" err="1" smtClean="0"/>
              <a:t>plato</a:t>
            </a:r>
            <a:r>
              <a:rPr lang="en-US" sz="4000" dirty="0" smtClean="0"/>
              <a:t> </a:t>
            </a:r>
            <a:r>
              <a:rPr lang="en-US" sz="4000" dirty="0" err="1" smtClean="0"/>
              <a:t>limpio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400 Respuesta</a:t>
            </a:r>
            <a:endParaRPr lang="en-US" sz="4400" dirty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457200" y="2133600"/>
            <a:ext cx="8305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Waitress, this plate is dirty.  Can you bring me a clean plate?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44958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Traducir al Espanol $100</a:t>
            </a:r>
            <a:endParaRPr lang="en-US" sz="4400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143000" y="23622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What do you eat for lunch?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Traducir al ingles $500 </a:t>
            </a:r>
            <a:endParaRPr lang="en-US" sz="4400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57200" y="2057400"/>
            <a:ext cx="792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Los frijoles </a:t>
            </a:r>
            <a:r>
              <a:rPr lang="en-US" sz="4000" dirty="0" err="1" smtClean="0"/>
              <a:t>están</a:t>
            </a:r>
            <a:r>
              <a:rPr lang="en-US" sz="4000" dirty="0" smtClean="0"/>
              <a:t> </a:t>
            </a:r>
            <a:r>
              <a:rPr lang="en-US" sz="4000" dirty="0" err="1" smtClean="0"/>
              <a:t>muy</a:t>
            </a:r>
            <a:r>
              <a:rPr lang="en-US" sz="4000" dirty="0" smtClean="0"/>
              <a:t> </a:t>
            </a:r>
            <a:r>
              <a:rPr lang="en-US" sz="4000" dirty="0" err="1" smtClean="0"/>
              <a:t>sálados</a:t>
            </a:r>
            <a:r>
              <a:rPr lang="en-US" sz="4000" dirty="0" smtClean="0"/>
              <a:t>, </a:t>
            </a:r>
            <a:r>
              <a:rPr lang="en-US" sz="4000" dirty="0" err="1" smtClean="0"/>
              <a:t>pero</a:t>
            </a:r>
            <a:r>
              <a:rPr lang="en-US" sz="4000" dirty="0" smtClean="0"/>
              <a:t> </a:t>
            </a:r>
            <a:r>
              <a:rPr lang="en-US" sz="4000" dirty="0" err="1" smtClean="0"/>
              <a:t>están</a:t>
            </a:r>
            <a:r>
              <a:rPr lang="en-US" sz="4000" dirty="0" smtClean="0"/>
              <a:t> </a:t>
            </a:r>
            <a:r>
              <a:rPr lang="en-US" sz="4000" dirty="0" err="1" smtClean="0"/>
              <a:t>deliciosos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$500 Respuesta</a:t>
            </a:r>
            <a:endParaRPr lang="en-US" sz="4400" dirty="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1000" y="2209800"/>
            <a:ext cx="792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The beans are very salty, but they are delicious.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52578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La </a:t>
            </a:r>
            <a:r>
              <a:rPr lang="en-US" sz="4400" dirty="0" err="1" smtClean="0"/>
              <a:t>foto</a:t>
            </a:r>
            <a:r>
              <a:rPr lang="en-US" sz="4400" dirty="0" smtClean="0"/>
              <a:t> $100</a:t>
            </a:r>
            <a:endParaRPr lang="en-US" sz="4400" dirty="0"/>
          </a:p>
        </p:txBody>
      </p:sp>
      <p:pic>
        <p:nvPicPr>
          <p:cNvPr id="48134" name="Picture 6" descr="http://ts1.mm.bing.net/th?id=H.4615462930024888&amp;pid=1.7&amp;w=159&amp;h=152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038600"/>
            <a:ext cx="2152147" cy="2057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20574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11430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48768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2" name="Picture 2" descr="http://ts4.mm.bing.net/th?id=H.5011841185481159&amp;pid=1.7&amp;w=123&amp;h=145&amp;c=7&amp;rs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0199"/>
            <a:ext cx="1676400" cy="1976245"/>
          </a:xfrm>
          <a:prstGeom prst="rect">
            <a:avLst/>
          </a:prstGeom>
          <a:noFill/>
        </p:spPr>
      </p:pic>
      <p:pic>
        <p:nvPicPr>
          <p:cNvPr id="3" name="Picture 4" descr="http://ts2.mm.bing.net/th?id=H.4781768424031117&amp;pid=1.7&amp;w=190&amp;h=145&amp;c=7&amp;rs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676400"/>
            <a:ext cx="2096812" cy="1600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100 Respuesta</a:t>
            </a:r>
            <a:endParaRPr lang="en-US" sz="4400" dirty="0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667000" y="2362200"/>
            <a:ext cx="432522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/>
              <a:t>El </a:t>
            </a:r>
            <a:r>
              <a:rPr lang="en-US" sz="4000" dirty="0" err="1" smtClean="0"/>
              <a:t>perro</a:t>
            </a:r>
            <a:r>
              <a:rPr lang="en-US" sz="4000" dirty="0" smtClean="0"/>
              <a:t> </a:t>
            </a:r>
            <a:r>
              <a:rPr lang="en-US" sz="4000" dirty="0" err="1" smtClean="0"/>
              <a:t>caliente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El </a:t>
            </a:r>
            <a:r>
              <a:rPr lang="en-US" sz="4000" dirty="0" err="1" smtClean="0"/>
              <a:t>bistec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El </a:t>
            </a:r>
            <a:r>
              <a:rPr lang="en-US" sz="4000" dirty="0" err="1" smtClean="0"/>
              <a:t>jamón</a:t>
            </a:r>
            <a:endParaRPr lang="en-US" sz="4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81400" y="47244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el </a:t>
            </a:r>
            <a:r>
              <a:rPr lang="en-US" sz="4400" dirty="0" err="1" smtClean="0"/>
              <a:t>foto</a:t>
            </a:r>
            <a:r>
              <a:rPr lang="en-US" sz="4400" dirty="0" smtClean="0"/>
              <a:t> $200</a:t>
            </a:r>
            <a:endParaRPr lang="en-US" sz="4400" dirty="0"/>
          </a:p>
        </p:txBody>
      </p:sp>
      <p:pic>
        <p:nvPicPr>
          <p:cNvPr id="46082" name="Picture 2" descr="http://ts3.mm.bing.net/th?id=H.5024519919633658&amp;pid=1.7&amp;w=214&amp;h=145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599" y="1905000"/>
            <a:ext cx="2474133" cy="1676400"/>
          </a:xfrm>
          <a:prstGeom prst="rect">
            <a:avLst/>
          </a:prstGeom>
          <a:noFill/>
        </p:spPr>
      </p:pic>
      <p:pic>
        <p:nvPicPr>
          <p:cNvPr id="46084" name="Picture 4" descr="http://ts3.mm.bing.net/th?id=H.4647211380508574&amp;pid=1.7&amp;w=190&amp;h=145&amp;c=7&amp;rs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799" y="2057400"/>
            <a:ext cx="2396357" cy="1828800"/>
          </a:xfrm>
          <a:prstGeom prst="rect">
            <a:avLst/>
          </a:prstGeom>
          <a:noFill/>
        </p:spPr>
      </p:pic>
      <p:pic>
        <p:nvPicPr>
          <p:cNvPr id="46086" name="Picture 6" descr="http://ts4.mm.bing.net/th?id=H.4758597057053951&amp;pid=1.7&amp;w=203&amp;h=141&amp;c=7&amp;rs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114800"/>
            <a:ext cx="2523245" cy="1752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0" y="14478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16002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33600" y="44196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200 Respuesta</a:t>
            </a:r>
            <a:endParaRPr lang="en-US" sz="4400" dirty="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590800" y="2438400"/>
            <a:ext cx="300274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/>
              <a:t>El </a:t>
            </a:r>
            <a:r>
              <a:rPr lang="en-US" sz="4000" dirty="0" err="1" smtClean="0"/>
              <a:t>arroz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El </a:t>
            </a:r>
            <a:r>
              <a:rPr lang="en-US" sz="4000" dirty="0" err="1" smtClean="0"/>
              <a:t>pollo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Las </a:t>
            </a:r>
            <a:r>
              <a:rPr lang="en-US" sz="4000" dirty="0" err="1" smtClean="0"/>
              <a:t>fresas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48768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foto</a:t>
            </a:r>
            <a:r>
              <a:rPr lang="en-US" dirty="0" smtClean="0"/>
              <a:t> $300</a:t>
            </a:r>
            <a:endParaRPr lang="en-US" dirty="0"/>
          </a:p>
        </p:txBody>
      </p:sp>
      <p:pic>
        <p:nvPicPr>
          <p:cNvPr id="44034" name="Picture 2" descr="http://ts3.mm.bing.net/th?id=H.4783310282033722&amp;pid=1.7&amp;w=221&amp;h=147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76400"/>
            <a:ext cx="4811486" cy="32004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H="1">
            <a:off x="5181600" y="9906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0" y="685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876800" y="4876800"/>
            <a:ext cx="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24400" y="6324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162800" y="29718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77200" y="2743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300 Respuesta</a:t>
            </a:r>
            <a:endParaRPr lang="en-US" sz="4400" dirty="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057400" y="2590800"/>
            <a:ext cx="37496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/>
              <a:t>La </a:t>
            </a:r>
            <a:r>
              <a:rPr lang="en-US" sz="4000" dirty="0" err="1" smtClean="0"/>
              <a:t>lechuga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El </a:t>
            </a:r>
            <a:r>
              <a:rPr lang="en-US" sz="4000" dirty="0" err="1" smtClean="0"/>
              <a:t>tomate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La </a:t>
            </a:r>
            <a:r>
              <a:rPr lang="en-US" sz="4000" dirty="0" err="1" smtClean="0"/>
              <a:t>zanahoria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51054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LA </a:t>
            </a:r>
            <a:r>
              <a:rPr lang="en-US" sz="4400" dirty="0" err="1" smtClean="0"/>
              <a:t>foto</a:t>
            </a:r>
            <a:r>
              <a:rPr lang="en-US" sz="4400" dirty="0" smtClean="0"/>
              <a:t> $400</a:t>
            </a:r>
            <a:endParaRPr lang="en-US" sz="4400" dirty="0"/>
          </a:p>
        </p:txBody>
      </p:sp>
      <p:pic>
        <p:nvPicPr>
          <p:cNvPr id="2" name="Picture 2" descr="http://ts3.mm.bing.net/th?id=H.4602131420612686&amp;pid=1.7&amp;w=185&amp;h=152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2504071" cy="2057400"/>
          </a:xfrm>
          <a:prstGeom prst="rect">
            <a:avLst/>
          </a:prstGeom>
          <a:noFill/>
        </p:spPr>
      </p:pic>
      <p:pic>
        <p:nvPicPr>
          <p:cNvPr id="41988" name="Picture 4" descr="http://ts4.mm.bing.net/th?id=H.4993866762223795&amp;pid=1.7&amp;w=163&amp;h=149&amp;c=7&amp;rs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981200"/>
            <a:ext cx="2000632" cy="1828800"/>
          </a:xfrm>
          <a:prstGeom prst="rect">
            <a:avLst/>
          </a:prstGeom>
          <a:noFill/>
        </p:spPr>
      </p:pic>
      <p:pic>
        <p:nvPicPr>
          <p:cNvPr id="41990" name="Picture 6" descr="http://ts4.mm.bing.net/th?id=H.4731040566217423&amp;pid=1.7&amp;w=193&amp;h=146&amp;c=7&amp;rs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038600"/>
            <a:ext cx="2518252" cy="190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5800" y="1600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19812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2600" y="434340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400 Respuesta</a:t>
            </a:r>
            <a:endParaRPr lang="en-US" sz="4400" dirty="0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524000" y="1981200"/>
            <a:ext cx="6096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/>
              <a:t>El pastel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La </a:t>
            </a:r>
            <a:r>
              <a:rPr lang="en-US" sz="4000" dirty="0" err="1" smtClean="0"/>
              <a:t>galleta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El pan </a:t>
            </a:r>
            <a:r>
              <a:rPr lang="en-US" sz="4000" dirty="0" err="1" smtClean="0"/>
              <a:t>dulce</a:t>
            </a:r>
            <a:endParaRPr lang="en-US" sz="4000" dirty="0" smtClean="0"/>
          </a:p>
          <a:p>
            <a:pPr marL="742950" indent="-742950" algn="ctr">
              <a:buAutoNum type="arabicPeriod"/>
            </a:pP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47244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100 Respuesta</a:t>
            </a:r>
            <a:endParaRPr lang="en-US" sz="4400" dirty="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219200" y="2133600"/>
            <a:ext cx="6629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Qué</a:t>
            </a:r>
            <a:r>
              <a:rPr lang="en-US" sz="4000" dirty="0" smtClean="0"/>
              <a:t> comes </a:t>
            </a:r>
            <a:r>
              <a:rPr lang="en-US" sz="4000" dirty="0" err="1" smtClean="0"/>
              <a:t>para</a:t>
            </a:r>
            <a:r>
              <a:rPr lang="en-US" sz="4000" dirty="0" smtClean="0"/>
              <a:t> el </a:t>
            </a:r>
            <a:r>
              <a:rPr lang="en-US" sz="4000" dirty="0" err="1" smtClean="0"/>
              <a:t>almuerzo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38100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hlinkClick r:id="" action="ppaction://hlinkshowjump?jump=firstslide"/>
              </a:rPr>
              <a:t>Regresar</a:t>
            </a:r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LA </a:t>
            </a:r>
            <a:r>
              <a:rPr lang="en-US" sz="4400" dirty="0" err="1" smtClean="0"/>
              <a:t>foto</a:t>
            </a:r>
            <a:r>
              <a:rPr lang="en-US" sz="4400" dirty="0" smtClean="0"/>
              <a:t> $500</a:t>
            </a:r>
            <a:endParaRPr lang="en-US" sz="4400" dirty="0"/>
          </a:p>
        </p:txBody>
      </p:sp>
      <p:pic>
        <p:nvPicPr>
          <p:cNvPr id="39940" name="Picture 4" descr="http://ts3.mm.bing.net/th?id=H.4580884205929590&amp;pid=1.7&amp;w=134&amp;h=141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52600"/>
            <a:ext cx="2389760" cy="2514600"/>
          </a:xfrm>
          <a:prstGeom prst="rect">
            <a:avLst/>
          </a:prstGeom>
          <a:noFill/>
        </p:spPr>
      </p:pic>
      <p:pic>
        <p:nvPicPr>
          <p:cNvPr id="39946" name="Picture 10" descr="http://ts1.mm.bing.net/th?id=H.4669936056928228&amp;pid=1.7&amp;w=177&amp;h=142&amp;c=7&amp;rs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7856" y="4191000"/>
            <a:ext cx="2564506" cy="2057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3400" y="17526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16764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5486400"/>
            <a:ext cx="304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12" name="Picture 11" descr="macaroni-and-cheese-done-1024x6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1828800"/>
            <a:ext cx="2628960" cy="17462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$500 Respuesta</a:t>
            </a:r>
            <a:endParaRPr lang="en-US" sz="4000" dirty="0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143000" y="2514600"/>
            <a:ext cx="5257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/>
              <a:t>El </a:t>
            </a:r>
            <a:r>
              <a:rPr lang="en-US" sz="4000" dirty="0" err="1" smtClean="0"/>
              <a:t>atún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Los </a:t>
            </a:r>
            <a:r>
              <a:rPr lang="en-US" sz="4000" dirty="0" err="1" smtClean="0"/>
              <a:t>macarrones</a:t>
            </a:r>
            <a:r>
              <a:rPr lang="en-US" sz="4000" dirty="0" smtClean="0"/>
              <a:t> con </a:t>
            </a:r>
            <a:r>
              <a:rPr lang="en-US" sz="4000" dirty="0" err="1" smtClean="0"/>
              <a:t>queso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smtClean="0"/>
              <a:t>Los </a:t>
            </a:r>
            <a:r>
              <a:rPr lang="en-US" sz="4000" dirty="0" err="1" smtClean="0"/>
              <a:t>camarones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548640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 smtClean="0"/>
              <a:t>Pregunta</a:t>
            </a:r>
            <a:r>
              <a:rPr lang="en-US" sz="4000" dirty="0" smtClean="0"/>
              <a:t> $100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981200"/>
            <a:ext cx="6477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Cuando</a:t>
            </a:r>
            <a:r>
              <a:rPr lang="en-US" sz="4400" dirty="0" smtClean="0"/>
              <a:t> </a:t>
            </a:r>
            <a:r>
              <a:rPr lang="en-US" sz="4400" dirty="0" err="1" smtClean="0"/>
              <a:t>una</a:t>
            </a:r>
            <a:r>
              <a:rPr lang="en-US" sz="4400" dirty="0" smtClean="0"/>
              <a:t> comida </a:t>
            </a:r>
            <a:r>
              <a:rPr lang="en-US" sz="4400" dirty="0" err="1" smtClean="0"/>
              <a:t>es</a:t>
            </a:r>
            <a:r>
              <a:rPr lang="en-US" sz="4400" dirty="0" smtClean="0"/>
              <a:t> </a:t>
            </a:r>
            <a:r>
              <a:rPr lang="en-US" sz="4400" dirty="0" err="1" smtClean="0"/>
              <a:t>muy</a:t>
            </a:r>
            <a:r>
              <a:rPr lang="en-US" sz="4400" dirty="0" smtClean="0"/>
              <a:t> </a:t>
            </a:r>
            <a:r>
              <a:rPr lang="en-US" sz="4400" dirty="0" err="1" smtClean="0"/>
              <a:t>dulce</a:t>
            </a:r>
            <a:r>
              <a:rPr lang="en-US" sz="4400" dirty="0" smtClean="0"/>
              <a:t>, </a:t>
            </a:r>
            <a:r>
              <a:rPr lang="en-US" sz="4400" dirty="0" err="1" smtClean="0"/>
              <a:t>tiene</a:t>
            </a:r>
            <a:r>
              <a:rPr lang="en-US" sz="4400" dirty="0" smtClean="0"/>
              <a:t> mucho ______.</a:t>
            </a:r>
            <a:endParaRPr lang="en-US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100 Respuesta</a:t>
            </a:r>
            <a:endParaRPr lang="en-US" sz="4400" dirty="0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590800" y="1676400"/>
            <a:ext cx="15231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err="1" smtClean="0"/>
              <a:t>azúcar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4267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Pregunta</a:t>
            </a:r>
            <a:r>
              <a:rPr lang="en-US" sz="4000" dirty="0" smtClean="0"/>
              <a:t> $200</a:t>
            </a:r>
            <a:endParaRPr lang="en-US" sz="4000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09601" y="1752600"/>
            <a:ext cx="7543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PE" sz="4000" dirty="0" smtClean="0"/>
              <a:t>La _______ es una fruta amarilla o rosada y se come para el desayuno.</a:t>
            </a:r>
            <a:endParaRPr lang="es-PE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</a:t>
            </a:r>
            <a:r>
              <a:rPr lang="en-US" dirty="0" smtClean="0"/>
              <a:t>200 respuesta</a:t>
            </a:r>
            <a:endParaRPr lang="en-US" dirty="0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429000" y="2362200"/>
            <a:ext cx="19415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la </a:t>
            </a:r>
            <a:r>
              <a:rPr lang="en-US" sz="3600" dirty="0" err="1" smtClean="0"/>
              <a:t>toronja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3962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Pregunta</a:t>
            </a:r>
            <a:r>
              <a:rPr lang="en-US" sz="4000" dirty="0" smtClean="0"/>
              <a:t> $300</a:t>
            </a:r>
            <a:endParaRPr lang="en-US" sz="4000" dirty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066800" y="1981200"/>
            <a:ext cx="6858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PE" sz="4000" dirty="0" smtClean="0"/>
              <a:t>Yo voy a comer mucho porque _____ _______.</a:t>
            </a:r>
            <a:endParaRPr lang="es-PE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</a:t>
            </a:r>
            <a:r>
              <a:rPr lang="en-US" dirty="0" smtClean="0"/>
              <a:t>300 Respuesta</a:t>
            </a:r>
            <a:endParaRPr lang="en-US" dirty="0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514600" y="1752600"/>
            <a:ext cx="29480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err="1" smtClean="0"/>
              <a:t>Tengo</a:t>
            </a:r>
            <a:r>
              <a:rPr lang="en-US" sz="3600" dirty="0" smtClean="0"/>
              <a:t> </a:t>
            </a:r>
            <a:r>
              <a:rPr lang="en-US" sz="3600" dirty="0" err="1" smtClean="0"/>
              <a:t>hambre</a:t>
            </a:r>
            <a:r>
              <a:rPr lang="en-US" sz="3600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5105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Pregunta</a:t>
            </a:r>
            <a:r>
              <a:rPr lang="en-US" sz="4000" dirty="0" smtClean="0"/>
              <a:t> $400 </a:t>
            </a:r>
            <a:endParaRPr lang="en-US" sz="4000" dirty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3957" y="1752600"/>
            <a:ext cx="821044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PE" sz="4000" dirty="0" smtClean="0"/>
              <a:t>El hombre piensa que el pimiento es muy…</a:t>
            </a:r>
            <a:br>
              <a:rPr lang="es-PE" sz="4000" dirty="0" smtClean="0"/>
            </a:br>
            <a:r>
              <a:rPr lang="es-PE" sz="4000" dirty="0" smtClean="0"/>
              <a:t>a. frío</a:t>
            </a:r>
          </a:p>
          <a:p>
            <a:r>
              <a:rPr lang="es-PE" sz="4000" dirty="0" smtClean="0"/>
              <a:t>b. picante</a:t>
            </a:r>
          </a:p>
          <a:p>
            <a:r>
              <a:rPr lang="es-PE" sz="4000" dirty="0" smtClean="0"/>
              <a:t>c. delicioso</a:t>
            </a:r>
          </a:p>
          <a:p>
            <a:r>
              <a:rPr lang="es-PE" sz="4000" dirty="0" smtClean="0"/>
              <a:t>d. dulce </a:t>
            </a:r>
            <a:endParaRPr lang="es-PE" sz="4000" dirty="0"/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9512" y="2695574"/>
            <a:ext cx="4041012" cy="34766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Pregunta</a:t>
            </a:r>
            <a:r>
              <a:rPr lang="en-US" sz="4000" dirty="0" smtClean="0"/>
              <a:t> $400</a:t>
            </a:r>
            <a:endParaRPr lang="en-US" sz="4000" dirty="0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524000" y="2514600"/>
            <a:ext cx="217880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smtClean="0"/>
              <a:t>b. </a:t>
            </a:r>
            <a:r>
              <a:rPr lang="en-US" sz="4000" dirty="0" err="1" smtClean="0"/>
              <a:t>picante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4724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Traducir al Espanol $200</a:t>
            </a:r>
            <a:endParaRPr lang="en-US" sz="4400" dirty="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676400" y="1981200"/>
            <a:ext cx="41905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smtClean="0"/>
              <a:t>How is the dessert?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Pregunta</a:t>
            </a:r>
            <a:r>
              <a:rPr lang="en-US" sz="4000" dirty="0" smtClean="0"/>
              <a:t> $500</a:t>
            </a:r>
            <a:endParaRPr lang="en-US" sz="4000" dirty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0" y="1524000"/>
            <a:ext cx="6858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PE" sz="4000" dirty="0" smtClean="0"/>
              <a:t>Escribe una frase para la foto, usando un verbo nuevo del capítulo.</a:t>
            </a:r>
          </a:p>
          <a:p>
            <a:endParaRPr lang="es-PE" sz="4000" dirty="0" smtClean="0"/>
          </a:p>
        </p:txBody>
      </p:sp>
      <p:pic>
        <p:nvPicPr>
          <p:cNvPr id="4" name="Picture 3" descr="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3810000"/>
            <a:ext cx="2500213" cy="2590800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5257800" y="2667000"/>
            <a:ext cx="2895600" cy="1676400"/>
          </a:xfrm>
          <a:prstGeom prst="cloudCallout">
            <a:avLst/>
          </a:prstGeom>
          <a:solidFill>
            <a:srgbClr val="FF9FE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art 5"/>
          <p:cNvSpPr/>
          <p:nvPr/>
        </p:nvSpPr>
        <p:spPr>
          <a:xfrm>
            <a:off x="6248400" y="3048000"/>
            <a:ext cx="990600" cy="838200"/>
          </a:xfrm>
          <a:prstGeom prst="heart">
            <a:avLst/>
          </a:prstGeom>
          <a:solidFill>
            <a:srgbClr val="FF10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$500 Respuesta</a:t>
            </a:r>
            <a:endParaRPr lang="en-US" sz="4400" dirty="0"/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676400" y="2057400"/>
            <a:ext cx="52834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smtClean="0"/>
              <a:t>A </a:t>
            </a:r>
            <a:r>
              <a:rPr lang="en-US" sz="4000" dirty="0" err="1" smtClean="0"/>
              <a:t>ella</a:t>
            </a:r>
            <a:r>
              <a:rPr lang="en-US" sz="4000" dirty="0" smtClean="0"/>
              <a:t> le </a:t>
            </a:r>
            <a:r>
              <a:rPr lang="en-US" sz="4000" dirty="0" err="1" smtClean="0"/>
              <a:t>encanta</a:t>
            </a:r>
            <a:r>
              <a:rPr lang="en-US" sz="4000" dirty="0" smtClean="0"/>
              <a:t> la </a:t>
            </a:r>
            <a:r>
              <a:rPr lang="en-US" sz="4000" dirty="0" err="1" smtClean="0"/>
              <a:t>sopa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49530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Vocabulario</a:t>
            </a:r>
            <a:r>
              <a:rPr lang="en-US" sz="4400" dirty="0" smtClean="0"/>
              <a:t> $100</a:t>
            </a:r>
            <a:endParaRPr lang="en-US" sz="4400" dirty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81001" y="1752600"/>
            <a:ext cx="8229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Un </a:t>
            </a:r>
            <a:r>
              <a:rPr lang="en-US" sz="4000" dirty="0" err="1" smtClean="0"/>
              <a:t>desayuno</a:t>
            </a:r>
            <a:r>
              <a:rPr lang="en-US" sz="4000" dirty="0" smtClean="0"/>
              <a:t>  de  pan tostado, el </a:t>
            </a:r>
            <a:r>
              <a:rPr lang="en-US" sz="4000" dirty="0" err="1" smtClean="0"/>
              <a:t>tocino</a:t>
            </a:r>
            <a:r>
              <a:rPr lang="en-US" sz="4000" dirty="0" smtClean="0"/>
              <a:t>, y los </a:t>
            </a:r>
            <a:r>
              <a:rPr lang="en-US" sz="4000" dirty="0" err="1" smtClean="0"/>
              <a:t>huevos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un </a:t>
            </a:r>
            <a:r>
              <a:rPr lang="en-US" sz="4000" dirty="0" err="1" smtClean="0"/>
              <a:t>desayuno</a:t>
            </a:r>
            <a:r>
              <a:rPr lang="en-US" sz="4000" dirty="0" smtClean="0"/>
              <a:t> f______. 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100 Respuesta</a:t>
            </a:r>
            <a:endParaRPr lang="en-US" sz="4400" dirty="0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838200" y="1828800"/>
            <a:ext cx="7239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err="1" smtClean="0"/>
              <a:t>Fuerte</a:t>
            </a:r>
            <a:r>
              <a:rPr lang="en-US" sz="4000" dirty="0" smtClean="0"/>
              <a:t> (un </a:t>
            </a:r>
            <a:r>
              <a:rPr lang="en-US" sz="4000" dirty="0" err="1" smtClean="0"/>
              <a:t>desayuno</a:t>
            </a:r>
            <a:r>
              <a:rPr lang="en-US" sz="4000" dirty="0" smtClean="0"/>
              <a:t> </a:t>
            </a:r>
            <a:r>
              <a:rPr lang="en-US" sz="4000" dirty="0" err="1" smtClean="0"/>
              <a:t>fuerte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32766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Vocabulario</a:t>
            </a:r>
            <a:r>
              <a:rPr lang="en-US" sz="4400" dirty="0" smtClean="0"/>
              <a:t> $200</a:t>
            </a:r>
            <a:endParaRPr lang="en-US" sz="4400" dirty="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1" y="1905000"/>
            <a:ext cx="8001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err="1" smtClean="0"/>
              <a:t>Una</a:t>
            </a:r>
            <a:r>
              <a:rPr lang="en-US" sz="4000" dirty="0" smtClean="0"/>
              <a:t> persona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vegetariana</a:t>
            </a:r>
            <a:r>
              <a:rPr lang="en-US" sz="4000" dirty="0" smtClean="0"/>
              <a:t> no come la _______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200 Respuesta</a:t>
            </a:r>
            <a:endParaRPr lang="en-US" sz="4400" dirty="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048000" y="1828800"/>
            <a:ext cx="129554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smtClean="0"/>
              <a:t>carne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3124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Vocabulario</a:t>
            </a:r>
            <a:r>
              <a:rPr lang="en-US" sz="4400" dirty="0" smtClean="0"/>
              <a:t> $300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828800"/>
            <a:ext cx="762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Es </a:t>
            </a:r>
            <a:r>
              <a:rPr lang="en-US" sz="4000" dirty="0" err="1" smtClean="0"/>
              <a:t>verdad</a:t>
            </a:r>
            <a:r>
              <a:rPr lang="en-US" sz="4000" dirty="0" smtClean="0"/>
              <a:t> o 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falsa</a:t>
            </a:r>
            <a:r>
              <a:rPr lang="en-US" sz="4000" dirty="0" smtClean="0"/>
              <a:t>…</a:t>
            </a:r>
          </a:p>
          <a:p>
            <a:r>
              <a:rPr lang="en-US" sz="4000" dirty="0" err="1" smtClean="0"/>
              <a:t>María</a:t>
            </a:r>
            <a:r>
              <a:rPr lang="en-US" sz="4000" dirty="0" smtClean="0"/>
              <a:t> come </a:t>
            </a:r>
            <a:r>
              <a:rPr lang="en-US" sz="4000" dirty="0" err="1" smtClean="0"/>
              <a:t>una</a:t>
            </a:r>
            <a:r>
              <a:rPr lang="en-US" sz="4000" dirty="0" smtClean="0"/>
              <a:t> </a:t>
            </a:r>
            <a:r>
              <a:rPr lang="en-US" sz="4000" dirty="0" err="1" smtClean="0"/>
              <a:t>ensalada</a:t>
            </a:r>
            <a:r>
              <a:rPr lang="en-US" sz="4000" dirty="0" smtClean="0"/>
              <a:t> de </a:t>
            </a:r>
            <a:r>
              <a:rPr lang="en-US" sz="4000" dirty="0" err="1" smtClean="0"/>
              <a:t>frutas</a:t>
            </a:r>
            <a:r>
              <a:rPr lang="en-US" sz="4000" dirty="0" smtClean="0"/>
              <a:t> con la papaya, la </a:t>
            </a:r>
            <a:r>
              <a:rPr lang="en-US" sz="4000" dirty="0" err="1" smtClean="0"/>
              <a:t>manzana</a:t>
            </a:r>
            <a:r>
              <a:rPr lang="en-US" sz="4000" dirty="0" smtClean="0"/>
              <a:t>, y la </a:t>
            </a:r>
            <a:r>
              <a:rPr lang="en-US" sz="4000" dirty="0" err="1" smtClean="0"/>
              <a:t>piña</a:t>
            </a:r>
            <a:r>
              <a:rPr lang="en-US" sz="4000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300 Respuesta</a:t>
            </a:r>
            <a:endParaRPr lang="en-US" sz="4400" dirty="0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86663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Es </a:t>
            </a:r>
            <a:r>
              <a:rPr lang="en-US" sz="4000" dirty="0" err="1" smtClean="0"/>
              <a:t>verdad</a:t>
            </a:r>
            <a:r>
              <a:rPr lang="en-US" sz="4000" dirty="0" smtClean="0"/>
              <a:t> </a:t>
            </a:r>
            <a:r>
              <a:rPr lang="en-US" sz="4000" dirty="0" err="1" smtClean="0"/>
              <a:t>porque</a:t>
            </a:r>
            <a:r>
              <a:rPr lang="en-US" sz="4000" dirty="0" smtClean="0"/>
              <a:t> </a:t>
            </a:r>
            <a:r>
              <a:rPr lang="en-US" sz="4000" dirty="0" err="1" smtClean="0"/>
              <a:t>todos</a:t>
            </a:r>
            <a:r>
              <a:rPr lang="en-US" sz="4000" dirty="0" smtClean="0"/>
              <a:t> son </a:t>
            </a:r>
            <a:r>
              <a:rPr lang="en-US" sz="4000" dirty="0" err="1" smtClean="0"/>
              <a:t>frutas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3962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vocabulario</a:t>
            </a:r>
            <a:r>
              <a:rPr lang="en-US" sz="4400" dirty="0" smtClean="0"/>
              <a:t> $400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981200"/>
            <a:ext cx="685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Qué</a:t>
            </a:r>
            <a:r>
              <a:rPr lang="en-US" sz="4000" dirty="0" smtClean="0"/>
              <a:t> son </a:t>
            </a:r>
            <a:r>
              <a:rPr lang="en-US" sz="4000" dirty="0" err="1" smtClean="0"/>
              <a:t>las</a:t>
            </a:r>
            <a:r>
              <a:rPr lang="en-US" sz="4000" dirty="0" smtClean="0"/>
              <a:t> dos </a:t>
            </a:r>
            <a:r>
              <a:rPr lang="en-US" sz="4000" dirty="0" err="1" smtClean="0"/>
              <a:t>palabras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puedes</a:t>
            </a:r>
            <a:r>
              <a:rPr lang="en-US" sz="4000" dirty="0" smtClean="0"/>
              <a:t> </a:t>
            </a:r>
            <a:r>
              <a:rPr lang="en-US" sz="4000" dirty="0" err="1" smtClean="0"/>
              <a:t>usar</a:t>
            </a:r>
            <a:r>
              <a:rPr lang="en-US" sz="4000" dirty="0" smtClean="0"/>
              <a:t> </a:t>
            </a:r>
            <a:r>
              <a:rPr lang="en-US" sz="4000" dirty="0" err="1" smtClean="0"/>
              <a:t>para</a:t>
            </a:r>
            <a:r>
              <a:rPr lang="en-US" sz="4000" dirty="0" smtClean="0"/>
              <a:t> </a:t>
            </a:r>
            <a:r>
              <a:rPr lang="en-US" sz="4000" dirty="0" err="1" smtClean="0"/>
              <a:t>decir</a:t>
            </a:r>
            <a:r>
              <a:rPr lang="en-US" sz="4000" dirty="0" smtClean="0"/>
              <a:t> “bowl”?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400 Respuesta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42672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19050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El </a:t>
            </a:r>
            <a:r>
              <a:rPr lang="en-US" sz="3600" dirty="0" err="1" smtClean="0"/>
              <a:t>tazón</a:t>
            </a:r>
            <a:r>
              <a:rPr lang="en-US" sz="3600" dirty="0" smtClean="0"/>
              <a:t> y el </a:t>
            </a:r>
            <a:r>
              <a:rPr lang="en-US" sz="3600" dirty="0" err="1" smtClean="0"/>
              <a:t>plato</a:t>
            </a:r>
            <a:r>
              <a:rPr lang="en-US" sz="3600" dirty="0" smtClean="0"/>
              <a:t> </a:t>
            </a:r>
            <a:r>
              <a:rPr lang="en-US" sz="3600" dirty="0" err="1" smtClean="0"/>
              <a:t>hondo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200 Respuesta</a:t>
            </a:r>
            <a:endParaRPr lang="en-US" sz="4400" dirty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981200" y="2057400"/>
            <a:ext cx="4700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Cómo</a:t>
            </a:r>
            <a:r>
              <a:rPr lang="en-US" sz="4000" dirty="0" smtClean="0"/>
              <a:t> </a:t>
            </a:r>
            <a:r>
              <a:rPr lang="en-US" sz="4000" dirty="0" err="1" smtClean="0"/>
              <a:t>está</a:t>
            </a:r>
            <a:r>
              <a:rPr lang="en-US" sz="4000" dirty="0" smtClean="0"/>
              <a:t> el </a:t>
            </a:r>
            <a:r>
              <a:rPr lang="en-US" sz="4000" dirty="0" err="1" smtClean="0"/>
              <a:t>postre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32766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vocabulario</a:t>
            </a:r>
            <a:r>
              <a:rPr lang="en-US" sz="4400" dirty="0" smtClean="0"/>
              <a:t> $500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1143000" y="1981200"/>
            <a:ext cx="701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4000" dirty="0" smtClean="0"/>
              <a:t>¿Qué son los tres </a:t>
            </a:r>
            <a:r>
              <a:rPr lang="es-PE" sz="4000" dirty="0" err="1" smtClean="0"/>
              <a:t>utensiles</a:t>
            </a:r>
            <a:r>
              <a:rPr lang="es-PE" sz="4000" dirty="0" smtClean="0"/>
              <a:t> que usas para comer? Escriban el inglés y el español para cada uno.</a:t>
            </a:r>
            <a:endParaRPr lang="es-PE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$500 Respuesta</a:t>
            </a:r>
            <a:endParaRPr lang="en-US" sz="4400" dirty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514600" y="1828800"/>
            <a:ext cx="407355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dirty="0" smtClean="0"/>
              <a:t>El </a:t>
            </a:r>
            <a:r>
              <a:rPr lang="en-US" sz="4000" dirty="0" err="1" smtClean="0"/>
              <a:t>tenedor</a:t>
            </a:r>
            <a:r>
              <a:rPr lang="en-US" sz="4000" dirty="0" smtClean="0"/>
              <a:t>:  fork</a:t>
            </a:r>
          </a:p>
          <a:p>
            <a:r>
              <a:rPr lang="en-US" sz="4000" dirty="0" smtClean="0"/>
              <a:t>La </a:t>
            </a:r>
            <a:r>
              <a:rPr lang="en-US" sz="4000" dirty="0" err="1" smtClean="0"/>
              <a:t>cuchara</a:t>
            </a:r>
            <a:r>
              <a:rPr lang="en-US" sz="4000" dirty="0" smtClean="0"/>
              <a:t>:  spoon</a:t>
            </a:r>
          </a:p>
          <a:p>
            <a:r>
              <a:rPr lang="en-US" sz="4000" dirty="0" smtClean="0"/>
              <a:t>El </a:t>
            </a:r>
            <a:r>
              <a:rPr lang="en-US" sz="4000" dirty="0" err="1" smtClean="0"/>
              <a:t>cuchillo</a:t>
            </a:r>
            <a:r>
              <a:rPr lang="en-US" sz="4000" dirty="0" smtClean="0"/>
              <a:t>:  knife</a:t>
            </a:r>
          </a:p>
          <a:p>
            <a:endParaRPr lang="en-US" sz="4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810000" y="4495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Final Jeopardy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2286000"/>
            <a:ext cx="746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Traduce al </a:t>
            </a:r>
            <a:r>
              <a:rPr lang="en-US" sz="4000" dirty="0" err="1" smtClean="0"/>
              <a:t>Espa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ñ</a:t>
            </a:r>
            <a:r>
              <a:rPr lang="en-US" sz="4000" dirty="0" err="1" smtClean="0"/>
              <a:t>ol</a:t>
            </a:r>
            <a:r>
              <a:rPr lang="en-US" sz="4000" dirty="0" smtClean="0"/>
              <a:t>:</a:t>
            </a:r>
          </a:p>
          <a:p>
            <a:r>
              <a:rPr lang="en-US" sz="4000" dirty="0" smtClean="0"/>
              <a:t>I don’t like this restaurant at all!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Final Jeopardy </a:t>
            </a:r>
            <a:r>
              <a:rPr lang="en-US" sz="4400" dirty="0" smtClean="0"/>
              <a:t>Respuesta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209800"/>
            <a:ext cx="731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¡No me </a:t>
            </a:r>
            <a:r>
              <a:rPr lang="en-US" sz="4000" dirty="0" err="1" smtClean="0"/>
              <a:t>gusta</a:t>
            </a:r>
            <a:r>
              <a:rPr lang="en-US" sz="4000" dirty="0" smtClean="0"/>
              <a:t> </a:t>
            </a:r>
            <a:r>
              <a:rPr lang="en-US" sz="4000" dirty="0" err="1" smtClean="0"/>
              <a:t>para</a:t>
            </a:r>
            <a:r>
              <a:rPr lang="en-US" sz="4000" dirty="0" smtClean="0"/>
              <a:t> nada </a:t>
            </a:r>
            <a:r>
              <a:rPr lang="en-US" sz="4000" dirty="0" err="1" smtClean="0"/>
              <a:t>este</a:t>
            </a:r>
            <a:r>
              <a:rPr lang="en-US" sz="4000" dirty="0" smtClean="0"/>
              <a:t> </a:t>
            </a:r>
            <a:r>
              <a:rPr lang="en-US" sz="4000" dirty="0" err="1" smtClean="0"/>
              <a:t>restaurante</a:t>
            </a:r>
            <a:r>
              <a:rPr lang="en-US" sz="4000" dirty="0" smtClean="0"/>
              <a:t>!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Traducir al espanol $300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981200"/>
            <a:ext cx="685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Waiter, can you bring us the menu and some napkins, please?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300 Respuesta</a:t>
            </a:r>
            <a:endParaRPr lang="en-US" sz="4400" dirty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990600" y="1828800"/>
            <a:ext cx="6248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Camarero</a:t>
            </a:r>
            <a:r>
              <a:rPr lang="en-US" sz="4000" dirty="0" smtClean="0"/>
              <a:t>, </a:t>
            </a:r>
            <a:r>
              <a:rPr lang="en-US" sz="4000" dirty="0" err="1" smtClean="0"/>
              <a:t>nos</a:t>
            </a:r>
            <a:r>
              <a:rPr lang="en-US" sz="4000" dirty="0" smtClean="0"/>
              <a:t> </a:t>
            </a:r>
            <a:r>
              <a:rPr lang="en-US" sz="4000" dirty="0" err="1" smtClean="0"/>
              <a:t>puede</a:t>
            </a:r>
            <a:r>
              <a:rPr lang="en-US" sz="4000" dirty="0" smtClean="0"/>
              <a:t> </a:t>
            </a:r>
            <a:r>
              <a:rPr lang="en-US" sz="4000" dirty="0" err="1" smtClean="0"/>
              <a:t>traer</a:t>
            </a:r>
            <a:r>
              <a:rPr lang="en-US" sz="4000" dirty="0" smtClean="0"/>
              <a:t> el </a:t>
            </a:r>
            <a:r>
              <a:rPr lang="en-US" sz="4000" dirty="0" err="1" smtClean="0"/>
              <a:t>menú</a:t>
            </a:r>
            <a:r>
              <a:rPr lang="en-US" sz="4000" dirty="0" smtClean="0"/>
              <a:t> y </a:t>
            </a:r>
            <a:r>
              <a:rPr lang="en-US" sz="4000" dirty="0" err="1" smtClean="0"/>
              <a:t>unas</a:t>
            </a:r>
            <a:r>
              <a:rPr lang="en-US" sz="4000" dirty="0" smtClean="0"/>
              <a:t> </a:t>
            </a:r>
            <a:r>
              <a:rPr lang="en-US" sz="4000" dirty="0" err="1" smtClean="0"/>
              <a:t>servilletas</a:t>
            </a:r>
            <a:r>
              <a:rPr lang="en-US" sz="4000" dirty="0" smtClean="0"/>
              <a:t>, por favor?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3733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Traducir al espanol $400</a:t>
            </a:r>
            <a:endParaRPr lang="en-US" sz="4400" dirty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752600" y="1981200"/>
            <a:ext cx="76961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Is the tip included?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$</a:t>
            </a:r>
            <a:r>
              <a:rPr lang="en-US" sz="4400" dirty="0" smtClean="0"/>
              <a:t>400 Respuesta</a:t>
            </a:r>
            <a:endParaRPr lang="en-US" sz="4400" dirty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066800" y="19050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Está</a:t>
            </a:r>
            <a:r>
              <a:rPr lang="en-US" sz="4000" dirty="0" smtClean="0"/>
              <a:t> </a:t>
            </a:r>
            <a:r>
              <a:rPr lang="en-US" sz="4000" dirty="0" err="1" smtClean="0"/>
              <a:t>incluida</a:t>
            </a:r>
            <a:r>
              <a:rPr lang="en-US" sz="4000" dirty="0" smtClean="0"/>
              <a:t> la </a:t>
            </a:r>
            <a:r>
              <a:rPr lang="en-US" sz="4000" dirty="0" err="1" smtClean="0"/>
              <a:t>propina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45720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Regresar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1012</TotalTime>
  <Words>772</Words>
  <Application>Microsoft Office PowerPoint</Application>
  <PresentationFormat>On-screen Show (4:3)</PresentationFormat>
  <Paragraphs>185</Paragraphs>
  <Slides>53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Oriel</vt:lpstr>
      <vt:lpstr>Document</vt:lpstr>
      <vt:lpstr>Jeopardy</vt:lpstr>
      <vt:lpstr>Traducir al Espanol $100</vt:lpstr>
      <vt:lpstr>$100 Respuesta</vt:lpstr>
      <vt:lpstr>Traducir al Espanol $200</vt:lpstr>
      <vt:lpstr>$200 Respuesta</vt:lpstr>
      <vt:lpstr>Traducir al espanol $300</vt:lpstr>
      <vt:lpstr>$300 Respuesta</vt:lpstr>
      <vt:lpstr>Traducir al espanol $400</vt:lpstr>
      <vt:lpstr>$400 Respuesta</vt:lpstr>
      <vt:lpstr>Traducir al espanol $500</vt:lpstr>
      <vt:lpstr>$500 Respuesta</vt:lpstr>
      <vt:lpstr>Traducir al ingles $100</vt:lpstr>
      <vt:lpstr>$100 Respuesta</vt:lpstr>
      <vt:lpstr>Traducir al ingles $200</vt:lpstr>
      <vt:lpstr>$200 Respuesta</vt:lpstr>
      <vt:lpstr>Traducir al ingles $300</vt:lpstr>
      <vt:lpstr>$300 Respuesta</vt:lpstr>
      <vt:lpstr>Traducir al ingles $400 </vt:lpstr>
      <vt:lpstr>$400 Respuesta</vt:lpstr>
      <vt:lpstr>Traducir al ingles $500 </vt:lpstr>
      <vt:lpstr>$500 Respuesta</vt:lpstr>
      <vt:lpstr>La foto $100</vt:lpstr>
      <vt:lpstr>$100 Respuesta</vt:lpstr>
      <vt:lpstr>el foto $200</vt:lpstr>
      <vt:lpstr>$200 Respuesta</vt:lpstr>
      <vt:lpstr>La foto $300</vt:lpstr>
      <vt:lpstr>$300 Respuesta</vt:lpstr>
      <vt:lpstr>LA foto $400</vt:lpstr>
      <vt:lpstr>$400 Respuesta</vt:lpstr>
      <vt:lpstr>LA foto $500</vt:lpstr>
      <vt:lpstr>$500 Respuesta</vt:lpstr>
      <vt:lpstr>Pregunta $100</vt:lpstr>
      <vt:lpstr>$100 Respuesta</vt:lpstr>
      <vt:lpstr>¿Pregunta $200</vt:lpstr>
      <vt:lpstr>$200 respuesta</vt:lpstr>
      <vt:lpstr>¿Pregunta $300</vt:lpstr>
      <vt:lpstr>$300 Respuesta</vt:lpstr>
      <vt:lpstr>¿Pregunta $400 </vt:lpstr>
      <vt:lpstr>¿Pregunta $400</vt:lpstr>
      <vt:lpstr>¿Pregunta $500</vt:lpstr>
      <vt:lpstr>$500 Respuesta</vt:lpstr>
      <vt:lpstr>Vocabulario $100</vt:lpstr>
      <vt:lpstr>$100 Respuesta</vt:lpstr>
      <vt:lpstr>Vocabulario $200</vt:lpstr>
      <vt:lpstr>$200 Respuesta</vt:lpstr>
      <vt:lpstr>Vocabulario $300</vt:lpstr>
      <vt:lpstr>$300 Respuesta</vt:lpstr>
      <vt:lpstr>vocabulario $400</vt:lpstr>
      <vt:lpstr>$400 Respuesta</vt:lpstr>
      <vt:lpstr>vocabulario $500</vt:lpstr>
      <vt:lpstr>$500 Respuesta</vt:lpstr>
      <vt:lpstr>Final Jeopardy</vt:lpstr>
      <vt:lpstr>Final Jeopardy Respuesta</vt:lpstr>
    </vt:vector>
  </TitlesOfParts>
  <Company>Seminole Coutny Public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SCPS</dc:creator>
  <cp:lastModifiedBy>Foxborough Public Schools</cp:lastModifiedBy>
  <cp:revision>273</cp:revision>
  <dcterms:created xsi:type="dcterms:W3CDTF">2013-03-16T18:02:44Z</dcterms:created>
  <dcterms:modified xsi:type="dcterms:W3CDTF">2013-04-24T16:26:57Z</dcterms:modified>
</cp:coreProperties>
</file>